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batskobr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Учредитель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отдела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Администрации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Абатского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муниципального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района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771800" y="1628800"/>
            <a:ext cx="5441032" cy="487375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600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Начальник – Шагаева Валентина Николаевна</a:t>
            </a:r>
          </a:p>
          <a:p>
            <a:pPr>
              <a:buNone/>
            </a:pPr>
            <a:endParaRPr lang="ru-RU" sz="1600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Адрес: 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Тюменская область, с. Абатское, ул. Ленина, 10</a:t>
            </a:r>
            <a:endParaRPr lang="ru-RU" sz="16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Телефон: (34556)41-6-18</a:t>
            </a:r>
          </a:p>
          <a:p>
            <a:pPr>
              <a:buNone/>
            </a:pPr>
            <a:endParaRPr lang="ru-RU" sz="1600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Адрес 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сайта в сети интернет: </a:t>
            </a:r>
            <a:r>
              <a:rPr lang="ru-RU" sz="1600" b="1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http://www.abatskobr.ru</a:t>
            </a:r>
            <a:r>
              <a:rPr lang="ru-RU" sz="1600" b="1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ru-RU" sz="1600" b="1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1600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Режим работы: </a:t>
            </a:r>
            <a:r>
              <a:rPr lang="ru-RU" sz="1600" b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Пн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b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Пт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с 8.00 до 17.00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Обед: с 12.00 – 13.00</a:t>
            </a:r>
            <a:endParaRPr lang="ru-RU" sz="16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www.abatskobr.ru/media/cms_page_media/1/PB15020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84784"/>
            <a:ext cx="244827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</TotalTime>
  <Words>51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Эркер</vt:lpstr>
      <vt:lpstr>Учредитель отдела образования Администрации Абатского муниципального района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Утвержден Приказом отдела образования администрации Абатского муниципального района от 18.11.2014 №288</dc:title>
  <dc:creator>user</dc:creator>
  <cp:lastModifiedBy>user</cp:lastModifiedBy>
  <cp:revision>4</cp:revision>
  <dcterms:created xsi:type="dcterms:W3CDTF">2015-01-24T16:14:20Z</dcterms:created>
  <dcterms:modified xsi:type="dcterms:W3CDTF">2015-01-24T16:36:58Z</dcterms:modified>
</cp:coreProperties>
</file>