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34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833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Кружок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Лего-развивашки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во второй младшей группе «Пчёлки»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Рябкова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В.Н.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34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1063"/>
              </a:spcBef>
              <a:buSzPct val="100000"/>
            </a:pPr>
            <a:r>
              <a:rPr lang="ru-RU" altLang="ru-RU" b="1" i="1" dirty="0">
                <a:solidFill>
                  <a:srgbClr val="000000"/>
                </a:solidFill>
                <a:latin typeface="Times New Roman" pitchFamily="16" charset="0"/>
              </a:rPr>
              <a:t>Создание благоприятных условий для развития технических способностей детей младшего дошкольного возраста на основе LEGO-конструирования.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7571"/>
            <a:ext cx="3096344" cy="309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52" y="3891049"/>
            <a:ext cx="3436088" cy="232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3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34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2304256" cy="27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313677"/>
            <a:ext cx="6373671" cy="4608512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1063"/>
              </a:spcBef>
              <a:buClr>
                <a:srgbClr val="17375E"/>
              </a:buClr>
              <a:buSzPct val="100000"/>
              <a:buFont typeface="Wingdings" charset="2"/>
              <a:buChar char=""/>
            </a:pPr>
            <a:r>
              <a:rPr lang="ru-RU" altLang="ru-RU" sz="2000" dirty="0">
                <a:latin typeface="Times New Roman" pitchFamily="16" charset="0"/>
                <a:cs typeface="Times New Roman" pitchFamily="16" charset="0"/>
              </a:rPr>
              <a:t>Воспитывать  личность, способную самостоятельно ставить перед собой задачи и находить оригинальные способы решения;</a:t>
            </a:r>
          </a:p>
          <a:p>
            <a:pPr>
              <a:lnSpc>
                <a:spcPct val="93000"/>
              </a:lnSpc>
              <a:spcBef>
                <a:spcPts val="1063"/>
              </a:spcBef>
              <a:buClr>
                <a:srgbClr val="17375E"/>
              </a:buClr>
              <a:buSzPct val="100000"/>
              <a:buFont typeface="Wingdings" charset="2"/>
              <a:buChar char=""/>
            </a:pPr>
            <a:r>
              <a:rPr lang="ru-RU" altLang="ru-RU" sz="2000" dirty="0">
                <a:latin typeface="Times New Roman" pitchFamily="16" charset="0"/>
                <a:cs typeface="Times New Roman" pitchFamily="16" charset="0"/>
              </a:rPr>
              <a:t>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работу;</a:t>
            </a:r>
          </a:p>
          <a:p>
            <a:pPr>
              <a:lnSpc>
                <a:spcPct val="93000"/>
              </a:lnSpc>
              <a:spcBef>
                <a:spcPts val="1063"/>
              </a:spcBef>
              <a:buClr>
                <a:srgbClr val="17375E"/>
              </a:buClr>
              <a:buSzPct val="100000"/>
              <a:buFont typeface="Wingdings" charset="2"/>
              <a:buChar char=""/>
            </a:pPr>
            <a:r>
              <a:rPr lang="ru-RU" altLang="ru-RU" sz="2000" dirty="0">
                <a:latin typeface="Times New Roman" pitchFamily="16" charset="0"/>
                <a:cs typeface="Times New Roman" pitchFamily="16" charset="0"/>
              </a:rPr>
              <a:t>Совершенствовать коммуникативные навыки детей при работе в паре, коллективе; распределении обязанностей</a:t>
            </a:r>
          </a:p>
          <a:p>
            <a:pPr>
              <a:lnSpc>
                <a:spcPct val="93000"/>
              </a:lnSpc>
              <a:spcBef>
                <a:spcPts val="1063"/>
              </a:spcBef>
              <a:buClr>
                <a:srgbClr val="17375E"/>
              </a:buClr>
              <a:buSzPct val="100000"/>
              <a:buFont typeface="Wingdings" charset="2"/>
              <a:buChar char=""/>
            </a:pPr>
            <a:r>
              <a:rPr lang="ru-RU" altLang="ru-RU" sz="2000" dirty="0" smtClean="0">
                <a:latin typeface="Times New Roman" pitchFamily="16" charset="0"/>
                <a:cs typeface="Times New Roman" pitchFamily="16" charset="0"/>
              </a:rPr>
              <a:t>Развивать </a:t>
            </a:r>
            <a:r>
              <a:rPr lang="ru-RU" altLang="ru-RU" sz="2000" dirty="0">
                <a:latin typeface="Times New Roman" pitchFamily="16" charset="0"/>
                <a:cs typeface="Times New Roman" pitchFamily="16" charset="0"/>
              </a:rPr>
              <a:t>мелкую моторику рук, стимулируя речевое и познавательное развитие, умственные способности; </a:t>
            </a:r>
          </a:p>
        </p:txBody>
      </p:sp>
    </p:spTree>
    <p:extLst>
      <p:ext uri="{BB962C8B-B14F-4D97-AF65-F5344CB8AC3E}">
        <p14:creationId xmlns:p14="http://schemas.microsoft.com/office/powerpoint/2010/main" val="140837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Запчастей тут миллионы!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 ЛЕГО чемпионы!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endParaRPr lang="ru-RU" altLang="ru-RU" b="1" i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7" name="Picture 2" descr="5oyNIeF2vy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47" y="2060848"/>
            <a:ext cx="5760640" cy="4303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1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5" y="16559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Хочешь настроение поднять?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ЛЕГО начинай играть!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_j7_C6hqCg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988840"/>
            <a:ext cx="6023875" cy="45366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7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35280" cy="149817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ЛЕГО можно все собрать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Главное фантазию включать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конструктор ЛЕГО 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ним можно не скучать!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9" y="1233300"/>
            <a:ext cx="2952328" cy="3936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16" y="2276872"/>
            <a:ext cx="3165364" cy="422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67" y="1463257"/>
            <a:ext cx="2947667" cy="3931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31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639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Строим мы машины и дома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всем советуем играть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ЛЕГО-это красота!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167" y="26369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24028"/>
            <a:ext cx="6264696" cy="4699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0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0"/>
            <a:ext cx="9217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OHK_mJDky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94" y="3589819"/>
            <a:ext cx="3867952" cy="2878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42329"/>
            <a:ext cx="3744416" cy="2810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776" y="1052736"/>
            <a:ext cx="4572000" cy="49680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ЛЕГО это мир фантазий!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Мир идей, разнообразий.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Изучая схемы в нем,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Может получиться дом.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Или мы построим замок,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Где живет большой дракон.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Он принцессу сторожит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 огнем на всех рычит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Лего</a:t>
            </a: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руки развивает 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 мечтать нам не мешает 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 скажу про </a:t>
            </a:r>
            <a:r>
              <a:rPr lang="ru-RU" alt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Лего</a:t>
            </a: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я</a:t>
            </a:r>
          </a:p>
          <a:p>
            <a:pPr lvl="0" indent="0" defTabSz="449263" fontAlgn="base" hangingPunct="0">
              <a:spcBef>
                <a:spcPts val="1063"/>
              </a:spcBef>
              <a:spcAft>
                <a:spcPct val="0"/>
              </a:spcAft>
              <a:buSzPct val="100000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Это лучшая игра!</a:t>
            </a:r>
            <a:endParaRPr lang="ru-RU" alt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88" y="1772816"/>
            <a:ext cx="2854412" cy="3805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54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Кружок «Лего-развивашки» во второй младшей группе «Пчёлки»</vt:lpstr>
      <vt:lpstr>Цель</vt:lpstr>
      <vt:lpstr>Задачи</vt:lpstr>
      <vt:lpstr>    Запчастей тут миллионы! Мы по ЛЕГО чемпионы!</vt:lpstr>
      <vt:lpstr>Хочешь настроение поднять? В ЛЕГО начинай играть!</vt:lpstr>
      <vt:lpstr>Из ЛЕГО можно все собрать Главное фантазию включать  У нас конструктор ЛЕГО  С ним можно не скучать!</vt:lpstr>
      <vt:lpstr>Строим мы машины и дома И всем советуем играть ЛЕГО-это красота!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«Лего-развивашки» во второй младшей группе «Пчёлки»</dc:title>
  <dc:creator>7</dc:creator>
  <cp:lastModifiedBy>7</cp:lastModifiedBy>
  <cp:revision>8</cp:revision>
  <dcterms:created xsi:type="dcterms:W3CDTF">2022-12-19T06:53:09Z</dcterms:created>
  <dcterms:modified xsi:type="dcterms:W3CDTF">2022-12-19T07:54:55Z</dcterms:modified>
</cp:coreProperties>
</file>