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Автоматизация звука Ж в словах и предложениях.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Цель: автоматизировать звук Ж в словах и предложениях; развивать фонематический слух;</a:t>
            </a:r>
          </a:p>
          <a:p>
            <a:pPr algn="just"/>
            <a:r>
              <a:rPr lang="ru-RU" dirty="0" smtClean="0"/>
              <a:t>Формировать навык звукового анализа;</a:t>
            </a:r>
          </a:p>
          <a:p>
            <a:pPr algn="just"/>
            <a:r>
              <a:rPr lang="ru-RU" dirty="0" smtClean="0"/>
              <a:t>Активизировать предметный словарь; развивать связную речь.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Развитие фонематического слуха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6544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Добавить в слово недостающий звук Ж 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Игра «Звук Ж сбежал» из слов </a:t>
            </a:r>
            <a:r>
              <a:rPr lang="ru-RU" sz="1800" dirty="0" smtClean="0">
                <a:solidFill>
                  <a:srgbClr val="002060"/>
                </a:solidFill>
              </a:rPr>
              <a:t>верните его в середину каждого слова и произнесите слова правильно.</a:t>
            </a: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Ко_а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лу_а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уро_ай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кру_ева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му_ик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е_ата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аба_ур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</a:t>
            </a:r>
          </a:p>
          <a:p>
            <a:pPr algn="just">
              <a:buNone/>
            </a:pP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Фла_ок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сне_ок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эта_ерка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пиро_ное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стра_а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слу_ба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оде_да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дру_ба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ко_ура,наде_да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пры_ок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фу –ер,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ря_енка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сту_а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булы_ник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творо_ок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Работа </a:t>
            </a:r>
            <a:r>
              <a:rPr lang="ru-RU" smtClean="0"/>
              <a:t>в тетрадях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117</Words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Автоматизация звука Ж в словах и предложениях.</vt:lpstr>
      <vt:lpstr>1. Развитие фонематического слуха детей</vt:lpstr>
      <vt:lpstr>2. Работа в тетрадях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Ж в словах и предложениях.</dc:title>
  <cp:lastModifiedBy>Admin</cp:lastModifiedBy>
  <cp:revision>2</cp:revision>
  <dcterms:modified xsi:type="dcterms:W3CDTF">2014-01-16T16:43:14Z</dcterms:modified>
</cp:coreProperties>
</file>