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851648" cy="2667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Monotype Corsiva" pitchFamily="66" charset="0"/>
              </a:rPr>
              <a:t>1</a:t>
            </a:r>
            <a:r>
              <a:rPr lang="ru-RU" sz="4400" dirty="0" smtClean="0">
                <a:solidFill>
                  <a:srgbClr val="FF0000"/>
                </a:solidFill>
                <a:latin typeface="Monotype Corsiva" pitchFamily="66" charset="0"/>
              </a:rPr>
              <a:t>. Развитие фонематического слуха детей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chemeClr val="bg1"/>
                </a:solidFill>
              </a:rPr>
              <a:t>Повторить только  слова со звуком Ж в середине слова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62946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Прыжок, желудь, сапожок, ужи, жир, коржик, жалко, уважение, драже, жеребенок, жердь, прожектор, художник, оранжерея, жар, этажерка, дорожный, ближе, вожатый, бижутерия, сапожник.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Monotype Corsiva" pitchFamily="66" charset="0"/>
              </a:rPr>
              <a:t>2. Работа в тетрадях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Раскрасить картинки в названиях которых есть звук Ж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im5-tub-ru.yandex.net/i?id=140236631-25-72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1336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6-tub-ru.yandex.net/i?id=501639746-35-7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981200"/>
            <a:ext cx="1009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5-tub-ru.yandex.net/i?id=445897455-62-7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2362200"/>
            <a:ext cx="14287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4-tub-ru.yandex.net/i?id=404186807-45-7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2286000"/>
            <a:ext cx="9715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3-tub-ru.yandex.net/i?id=115977425-12-72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76400" y="3962400"/>
            <a:ext cx="13620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1-tub-ru.yandex.net/i?id=236854238-55-72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3962400"/>
            <a:ext cx="1390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2-tub-ru.yandex.net/i?id=208799614-37-72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34000" y="38100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6-tub-ru.yandex.net/i?id=452184606-52-72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62800" y="4419600"/>
            <a:ext cx="1428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О каких предметах  можно сказать, что они железные?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Придумать предложения с этими словами</a:t>
            </a:r>
            <a:endParaRPr lang="ru-RU" dirty="0"/>
          </a:p>
        </p:txBody>
      </p:sp>
      <p:pic>
        <p:nvPicPr>
          <p:cNvPr id="6" name="Рисунок 5" descr="http://im5-tub-ru.yandex.net/i?id=445897455-62-7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209800"/>
            <a:ext cx="2971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3-tub-ru.yandex.net/i?id=115977425-12-7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981200"/>
            <a:ext cx="3500438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Monotype Corsiva" pitchFamily="66" charset="0"/>
              </a:rPr>
              <a:t>3. Дополнительное задание</a:t>
            </a:r>
            <a:endParaRPr lang="ru-RU" sz="4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r>
              <a:rPr lang="ru-RU" dirty="0" smtClean="0"/>
              <a:t>Подобрать обобщающие понятия: «Назовите  одним словом»): жилетка, пиджак (одежда)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Мороженное, пирожок (продукты)</a:t>
            </a:r>
            <a:endParaRPr lang="ru-RU" dirty="0"/>
          </a:p>
        </p:txBody>
      </p:sp>
      <p:pic>
        <p:nvPicPr>
          <p:cNvPr id="4" name="Рисунок 3" descr="http://im4-tub-ru.yandex.net/i?id=404186807-45-7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133600"/>
            <a:ext cx="1295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1-tub-ru.yandex.net/i?id=231234552-40-7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133600"/>
            <a:ext cx="1600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5-tub-ru.yandex.net/i?id=290100440-51-7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4724400"/>
            <a:ext cx="1905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6-tub-ru.yandex.net/i?id=452184606-52-7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4572000"/>
            <a:ext cx="2667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Monotype Corsiva" pitchFamily="66" charset="0"/>
              </a:rPr>
              <a:t>Исправить предложения, чтобы они стали правдивыми.</a:t>
            </a:r>
            <a:endParaRPr lang="ru-RU" sz="4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r>
              <a:rPr lang="ru-RU" dirty="0" smtClean="0"/>
              <a:t>Миша надел рубашку на пиджак.</a:t>
            </a:r>
          </a:p>
          <a:p>
            <a:endParaRPr lang="ru-RU" dirty="0" smtClean="0"/>
          </a:p>
          <a:p>
            <a:r>
              <a:rPr lang="ru-RU" dirty="0" smtClean="0"/>
              <a:t>Наташа на карман нашила жилетку.</a:t>
            </a:r>
          </a:p>
          <a:p>
            <a:endParaRPr lang="ru-RU" dirty="0" smtClean="0"/>
          </a:p>
          <a:p>
            <a:r>
              <a:rPr lang="ru-RU" dirty="0" smtClean="0"/>
              <a:t>Шура порезала нож хлебом.</a:t>
            </a:r>
          </a:p>
          <a:p>
            <a:endParaRPr lang="ru-RU" dirty="0" smtClean="0"/>
          </a:p>
          <a:p>
            <a:r>
              <a:rPr lang="ru-RU" dirty="0" smtClean="0"/>
              <a:t>Морозилка лежит в мороженом.</a:t>
            </a:r>
          </a:p>
          <a:p>
            <a:endParaRPr lang="ru-RU" dirty="0" smtClean="0"/>
          </a:p>
          <a:p>
            <a:r>
              <a:rPr lang="ru-RU" dirty="0" smtClean="0"/>
              <a:t>Диван скрипит в пружине.</a:t>
            </a:r>
          </a:p>
          <a:p>
            <a:endParaRPr lang="ru-RU" dirty="0" smtClean="0"/>
          </a:p>
          <a:p>
            <a:r>
              <a:rPr lang="ru-RU" dirty="0" smtClean="0"/>
              <a:t>В пирожке печется печка.</a:t>
            </a:r>
            <a:endParaRPr lang="ru-RU" dirty="0"/>
          </a:p>
        </p:txBody>
      </p:sp>
      <p:pic>
        <p:nvPicPr>
          <p:cNvPr id="4" name="Рисунок 3" descr="http://im3-tub-ru.yandex.net/i?id=137612131-27-7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914400"/>
            <a:ext cx="11906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7-tub-ru.yandex.net/i?id=474357167-32-7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1828800"/>
            <a:ext cx="10763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0-tub-ru.yandex.net/i?id=223699441-08-7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2667000"/>
            <a:ext cx="1428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4-tub-ru.yandex.net/i?id=85974138-48-7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35052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6-tub-ru.yandex.net/i?id=132477769-53-72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57800" y="4648200"/>
            <a:ext cx="14287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7-tub-ru.yandex.net/i?id=166108188-63-72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34200" y="5029200"/>
            <a:ext cx="14287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Monotype Corsiva" pitchFamily="66" charset="0"/>
              </a:rPr>
              <a:t>Отгадать загадку</a:t>
            </a:r>
            <a:endParaRPr lang="ru-RU" sz="4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Это лакомство на палочке</a:t>
            </a:r>
          </a:p>
          <a:p>
            <a:r>
              <a:rPr lang="ru-RU" sz="3200" dirty="0" smtClean="0"/>
              <a:t>Любят девочки и мальчики.</a:t>
            </a:r>
          </a:p>
          <a:p>
            <a:r>
              <a:rPr lang="ru-RU" sz="3200" dirty="0" smtClean="0"/>
              <a:t>В знойный день нас охладит,</a:t>
            </a:r>
          </a:p>
          <a:p>
            <a:r>
              <a:rPr lang="ru-RU" sz="3200" dirty="0" smtClean="0"/>
              <a:t>Жажду, голод утолит. </a:t>
            </a:r>
            <a:endParaRPr lang="ru-RU" sz="3200" dirty="0"/>
          </a:p>
        </p:txBody>
      </p:sp>
      <p:pic>
        <p:nvPicPr>
          <p:cNvPr id="4" name="Рисунок 3" descr="http://im2-tub-ru.yandex.net/i?id=208799614-37-7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200400"/>
            <a:ext cx="3505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Образовать относительные прилагательные от имен существительных </a:t>
            </a:r>
            <a:endParaRPr lang="ru-RU" sz="3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ru-RU" dirty="0" smtClean="0"/>
              <a:t>«Скажите, какое будет мороженое, если в него добавить….»):</a:t>
            </a:r>
          </a:p>
          <a:p>
            <a:r>
              <a:rPr lang="ru-RU" dirty="0" smtClean="0"/>
              <a:t>Шоколад - …(шоколадное мороженое);</a:t>
            </a:r>
          </a:p>
          <a:p>
            <a:r>
              <a:rPr lang="ru-RU" dirty="0" smtClean="0"/>
              <a:t>Сливки - …(сливочное мороженое);</a:t>
            </a:r>
          </a:p>
          <a:p>
            <a:r>
              <a:rPr lang="ru-RU" dirty="0" smtClean="0"/>
              <a:t>Ягоды - …(ягодное мороженое);</a:t>
            </a:r>
          </a:p>
          <a:p>
            <a:r>
              <a:rPr lang="ru-RU" dirty="0" smtClean="0"/>
              <a:t>Молоко - …(молочное мороженое);</a:t>
            </a:r>
          </a:p>
          <a:p>
            <a:r>
              <a:rPr lang="ru-RU" dirty="0" smtClean="0"/>
              <a:t>Фрукты - …(фруктовое мороженое);</a:t>
            </a:r>
          </a:p>
          <a:p>
            <a:r>
              <a:rPr lang="ru-RU" dirty="0" smtClean="0"/>
              <a:t>Кофе - …(кофейное мороженое).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</TotalTime>
  <Words>211</Words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1. Развитие фонематического слуха детей. Повторить только  слова со звуком Ж в середине слова</vt:lpstr>
      <vt:lpstr>2. Работа в тетрадях Раскрасить картинки в названиях которых есть звук Ж</vt:lpstr>
      <vt:lpstr>О каких предметах  можно сказать, что они железные?</vt:lpstr>
      <vt:lpstr>3. Дополнительное задание</vt:lpstr>
      <vt:lpstr>Исправить предложения, чтобы они стали правдивыми.</vt:lpstr>
      <vt:lpstr>Отгадать загадку</vt:lpstr>
      <vt:lpstr>Образовать относительные прилагательные от имен существительных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Развитие фонематического слуха детей. Повторить только  слова со звуком Ж в середине слова</dc:title>
  <cp:lastModifiedBy>Admin</cp:lastModifiedBy>
  <cp:revision>5</cp:revision>
  <dcterms:modified xsi:type="dcterms:W3CDTF">2013-12-12T18:50:36Z</dcterms:modified>
</cp:coreProperties>
</file>