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62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07" autoAdjust="0"/>
  </p:normalViewPr>
  <p:slideViewPr>
    <p:cSldViewPr>
      <p:cViewPr varScale="1">
        <p:scale>
          <a:sx n="65" d="100"/>
          <a:sy n="65" d="100"/>
        </p:scale>
        <p:origin x="-1452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Шаблон презентации по пдд для школьников - фото и картинки abrakadabra.f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86" y="-32683"/>
            <a:ext cx="9463086" cy="724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5015" y="836713"/>
            <a:ext cx="1082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513547"/>
            <a:ext cx="7848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Lobster" pitchFamily="2" charset="0"/>
              </a:rPr>
              <a:t>Выставка   </a:t>
            </a:r>
            <a:r>
              <a:rPr lang="ru-RU" sz="4000" dirty="0">
                <a:solidFill>
                  <a:srgbClr val="FF0000"/>
                </a:solidFill>
                <a:latin typeface="Lobster" pitchFamily="2" charset="0"/>
              </a:rPr>
              <a:t>детских </a:t>
            </a:r>
            <a:r>
              <a:rPr lang="ru-RU" sz="4000" dirty="0" smtClean="0">
                <a:solidFill>
                  <a:srgbClr val="FF0000"/>
                </a:solidFill>
                <a:latin typeface="Lobster" pitchFamily="2" charset="0"/>
              </a:rPr>
              <a:t>  рисунков </a:t>
            </a:r>
            <a:r>
              <a:rPr lang="ru-RU" sz="4000" dirty="0">
                <a:solidFill>
                  <a:srgbClr val="FF0000"/>
                </a:solidFill>
                <a:latin typeface="Lobster" pitchFamily="2" charset="0"/>
              </a:rPr>
              <a:t>«</a:t>
            </a:r>
            <a:r>
              <a:rPr lang="ru-RU" sz="4000" dirty="0" smtClean="0">
                <a:solidFill>
                  <a:srgbClr val="FF0000"/>
                </a:solidFill>
                <a:latin typeface="Lobster" pitchFamily="2" charset="0"/>
              </a:rPr>
              <a:t>Внимание  -  дорога!» </a:t>
            </a:r>
            <a:endParaRPr lang="ru-RU" sz="4000" dirty="0">
              <a:solidFill>
                <a:srgbClr val="FF0000"/>
              </a:solidFill>
              <a:latin typeface="Lobster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988840"/>
            <a:ext cx="77768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Arial" pitchFamily="34" charset="0"/>
                <a:cs typeface="Arial" pitchFamily="34" charset="0"/>
              </a:rPr>
              <a:t>Подготовительная группа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61728" y="2937186"/>
            <a:ext cx="39837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dirty="0" smtClean="0">
                <a:solidFill>
                  <a:srgbClr val="FFC000"/>
                </a:solidFill>
                <a:latin typeface="Lobster" pitchFamily="2" charset="0"/>
              </a:rPr>
              <a:t>«Звёздочки»</a:t>
            </a:r>
            <a:endParaRPr lang="ru-RU" sz="5400" dirty="0">
              <a:solidFill>
                <a:srgbClr val="FFC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27113" y="3989113"/>
            <a:ext cx="50432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u="sng" dirty="0" smtClean="0">
                <a:solidFill>
                  <a:srgbClr val="7030A0"/>
                </a:solidFill>
                <a:latin typeface="Lobster" pitchFamily="2" charset="0"/>
              </a:rPr>
              <a:t>Воспитатель:</a:t>
            </a:r>
          </a:p>
          <a:p>
            <a:r>
              <a:rPr lang="ru-RU" sz="2500" dirty="0" smtClean="0">
                <a:solidFill>
                  <a:srgbClr val="7030A0"/>
                </a:solidFill>
                <a:latin typeface="Lobster" pitchFamily="2" charset="0"/>
              </a:rPr>
              <a:t>Стёпочкина Маргарита Сергеевна</a:t>
            </a:r>
            <a:endParaRPr lang="ru-RU" sz="25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4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me\Documents\img2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78497" y="-1151519"/>
            <a:ext cx="6597352" cy="913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8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me\Documents\img2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66646" y="-1011003"/>
            <a:ext cx="6682597" cy="903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34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\Documents\img2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24554" y="-1100416"/>
            <a:ext cx="6532984" cy="896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4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ocuments\img2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39295" y="-1259495"/>
            <a:ext cx="6555575" cy="912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76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me\Documents\img2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02161" y="-1154691"/>
            <a:ext cx="5865057" cy="900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73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me\Documents\img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1140" y="-1174997"/>
            <a:ext cx="6264696" cy="884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57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3" y="58782"/>
            <a:ext cx="9065624" cy="6799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98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Шаблон презентации по пдд для школьников - фото и картинки abrakadabra.f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53" y="-243408"/>
            <a:ext cx="9463086" cy="7241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88640"/>
            <a:ext cx="32403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Lobster" pitchFamily="2" charset="0"/>
                <a:cs typeface="Times New Roman" pitchFamily="18" charset="0"/>
              </a:rPr>
              <a:t>Правила дорожные</a:t>
            </a: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Lobster" pitchFamily="2" charset="0"/>
                <a:cs typeface="Times New Roman" pitchFamily="18" charset="0"/>
              </a:rPr>
              <a:t>Они </a:t>
            </a:r>
            <a:r>
              <a:rPr lang="ru-RU" sz="3000" b="1" dirty="0" smtClean="0">
                <a:solidFill>
                  <a:srgbClr val="FF0000"/>
                </a:solidFill>
                <a:latin typeface="Lobster" pitchFamily="2" charset="0"/>
                <a:cs typeface="Times New Roman" pitchFamily="18" charset="0"/>
              </a:rPr>
              <a:t> совсем   </a:t>
            </a:r>
            <a:r>
              <a:rPr lang="ru-RU" sz="3000" b="1" dirty="0" smtClean="0">
                <a:solidFill>
                  <a:srgbClr val="FF0000"/>
                </a:solidFill>
                <a:latin typeface="Lobster" pitchFamily="2" charset="0"/>
                <a:cs typeface="Times New Roman" pitchFamily="18" charset="0"/>
              </a:rPr>
              <a:t>не сложные</a:t>
            </a: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Lobster" pitchFamily="2" charset="0"/>
                <a:cs typeface="Times New Roman" pitchFamily="18" charset="0"/>
              </a:rPr>
              <a:t>Только  все  </a:t>
            </a:r>
            <a:r>
              <a:rPr lang="ru-RU" sz="3000" b="1" dirty="0" smtClean="0">
                <a:solidFill>
                  <a:srgbClr val="FF0000"/>
                </a:solidFill>
                <a:latin typeface="Lobster" pitchFamily="2" charset="0"/>
                <a:cs typeface="Times New Roman" pitchFamily="18" charset="0"/>
              </a:rPr>
              <a:t>должны  </a:t>
            </a:r>
            <a:r>
              <a:rPr lang="ru-RU" sz="3000" b="1" dirty="0" smtClean="0">
                <a:solidFill>
                  <a:srgbClr val="FF0000"/>
                </a:solidFill>
                <a:latin typeface="Lobster" pitchFamily="2" charset="0"/>
                <a:cs typeface="Times New Roman" pitchFamily="18" charset="0"/>
              </a:rPr>
              <a:t>их знать</a:t>
            </a:r>
          </a:p>
          <a:p>
            <a:pPr algn="ctr"/>
            <a:r>
              <a:rPr lang="ru-RU" sz="3000" b="1" dirty="0" smtClean="0">
                <a:solidFill>
                  <a:srgbClr val="FF0000"/>
                </a:solidFill>
                <a:latin typeface="Lobster" pitchFamily="2" charset="0"/>
                <a:cs typeface="Times New Roman" pitchFamily="18" charset="0"/>
              </a:rPr>
              <a:t>Никогда  не нарушать! </a:t>
            </a:r>
            <a:endParaRPr lang="ru-RU" sz="3000" b="1" dirty="0">
              <a:solidFill>
                <a:srgbClr val="FF0000"/>
              </a:solidFill>
              <a:latin typeface="Lobster" pitchFamily="2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2"/>
          <a:stretch/>
        </p:blipFill>
        <p:spPr bwMode="auto">
          <a:xfrm>
            <a:off x="3347884" y="88206"/>
            <a:ext cx="5328572" cy="4406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21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ocuments\img2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04257" y="-999469"/>
            <a:ext cx="6335488" cy="892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54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me\Documents\img2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9" y="199015"/>
            <a:ext cx="4467799" cy="631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home\Documents\img2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893" y="199015"/>
            <a:ext cx="4559108" cy="631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62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me\Documents\img2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32203" y="-1043563"/>
            <a:ext cx="6580617" cy="904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51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\Documents\img2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60887" y="-1131710"/>
            <a:ext cx="6624736" cy="912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46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ome\Documents\img2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52225" y="-1119781"/>
            <a:ext cx="6747054" cy="903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97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ome\Documents\img2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83887" y="-1059751"/>
            <a:ext cx="6552728" cy="890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1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ome\Documents\img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90443" y="-1066308"/>
            <a:ext cx="6552729" cy="891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22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home\Documents\img2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4423048" cy="678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ome\Documents\img2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560" y="26965"/>
            <a:ext cx="4443499" cy="610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40303" y="6237312"/>
            <a:ext cx="25680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Метелёв Дима, 5 лет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64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38</Words>
  <Application>Microsoft Office PowerPoint</Application>
  <PresentationFormat>Экран (4:3)</PresentationFormat>
  <Paragraphs>11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11</cp:revision>
  <dcterms:created xsi:type="dcterms:W3CDTF">2022-09-25T15:07:58Z</dcterms:created>
  <dcterms:modified xsi:type="dcterms:W3CDTF">2023-09-27T14:13:43Z</dcterms:modified>
</cp:coreProperties>
</file>