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64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49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97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19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66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38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8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6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31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56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CF46-23A7-42FB-9E90-854489FD7112}" type="datetimeFigureOut">
              <a:rPr lang="ru-RU" smtClean="0"/>
              <a:pPr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BEDCA-1546-4CD6-B13F-78A3C1216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49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4" y="0"/>
            <a:ext cx="9078748" cy="684314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9807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АР детский сад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корпус №2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88732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Отчет огород на окне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0573" y="3023849"/>
            <a:ext cx="5186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«В гостях у Маши»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30222" y="415602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и воспитанники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средней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09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4" y="0"/>
            <a:ext cx="9078748" cy="68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dell\Desktop\IMG_20210505_130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786" y="1978178"/>
            <a:ext cx="5514904" cy="4088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8152" y="980728"/>
            <a:ext cx="5744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Удивляется народ: что за чудо-огород?</a:t>
            </a:r>
          </a:p>
          <a:p>
            <a:pPr algn="ctr"/>
            <a:r>
              <a:rPr lang="ru-RU" sz="2000" dirty="0" smtClean="0"/>
              <a:t>Здесь лучок, укроп, овёс целый месяц дружно рос.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993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4" y="0"/>
            <a:ext cx="9078748" cy="68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dell\Desktop\IMG_20210505_130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3905235" cy="5269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2060848"/>
            <a:ext cx="1872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Невозможно насладиться </a:t>
            </a:r>
          </a:p>
          <a:p>
            <a:pPr algn="ctr"/>
            <a:r>
              <a:rPr lang="ru-RU" sz="2400" dirty="0" smtClean="0"/>
              <a:t>Ах, какая красота!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486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4" y="0"/>
            <a:ext cx="9078748" cy="68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dell\Desktop\IMG_20210505_13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1254"/>
            <a:ext cx="3926433" cy="5297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988840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Здесь, конечно, и частица есть </a:t>
            </a:r>
            <a:r>
              <a:rPr lang="ru-RU" sz="2400" dirty="0" smtClean="0"/>
              <a:t> </a:t>
            </a:r>
            <a:r>
              <a:rPr lang="ru-RU" sz="2400" dirty="0" smtClean="0"/>
              <a:t>нашего </a:t>
            </a:r>
            <a:endParaRPr lang="ru-RU" sz="2400" dirty="0" smtClean="0"/>
          </a:p>
          <a:p>
            <a:pPr algn="ctr"/>
            <a:r>
              <a:rPr lang="ru-RU" sz="2400" dirty="0" smtClean="0"/>
              <a:t>труда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2517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748" cy="68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dell\Desktop\IMG_20210505_130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0992"/>
            <a:ext cx="5688632" cy="4215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7936" y="980728"/>
            <a:ext cx="5582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Чтобы было все красиво, был цветущим огород</a:t>
            </a:r>
          </a:p>
          <a:p>
            <a:pPr algn="ctr"/>
            <a:r>
              <a:rPr lang="ru-RU" dirty="0" smtClean="0"/>
              <a:t>Нам на радость, вам на диво, нужен тщательный уход!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310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80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5</cp:revision>
  <dcterms:created xsi:type="dcterms:W3CDTF">2021-05-08T15:56:02Z</dcterms:created>
  <dcterms:modified xsi:type="dcterms:W3CDTF">2021-05-11T17:21:11Z</dcterms:modified>
</cp:coreProperties>
</file>