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6" r:id="rId12"/>
    <p:sldId id="259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68" r:id="rId21"/>
    <p:sldId id="270" r:id="rId22"/>
    <p:sldId id="269" r:id="rId23"/>
    <p:sldId id="271" r:id="rId24"/>
    <p:sldId id="25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340CC-A9D1-44B0-9CE2-41F8B600E06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03A9-3B73-4BD1-8675-F0812D7C9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6AE9-166C-4C65-8C63-5B6B8FE680F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5827-83E8-46E8-9D31-9E98C2BAA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8BD0-223F-4596-9F9F-E15E195C45A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44CB-2EDC-49FE-9ADF-8C21AE3F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CD79-B7AF-440D-B5E6-1448DF159DF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E526-8BA5-4BD6-A2A4-9DB31E439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9A279-AD40-480D-AC80-14E1E2EF33B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8D99-183E-4D92-AB24-71992767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DA56-C13D-4B61-AB84-64FF658F695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DEB8-D6C8-47BF-9109-C67DC911A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85BE-B839-4802-B116-81F285180A4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7ED5-CFB1-4455-9FDC-A8659C606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D6C2-D6F1-4671-9939-CBFE4B141E3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3A2E-7D13-453F-AF73-15B6A4303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73A8-17FE-4940-92F9-8F8B6EF6F86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69214-D140-4238-84AE-1EDDE9ECE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FC6F-EC74-431B-966F-50BB6E93F27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77C0-B63B-4B65-888A-4324CECF4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6BBA2-E6D9-47DF-A840-ADF6F48B773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BF7A-0B16-48DF-ABA3-10D4657A6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7AEC2-6235-4AFA-81E4-B60A673A509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8F92-A577-479B-AC97-9673EAB95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264C-FD4C-4F79-A36C-F82B9A4DBB7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CE12-E156-4C6F-AFD5-688952751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CFA8-A6AF-4D42-9692-E1844E61366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49622-2CAC-4212-BE5D-993899AEE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8681-0BF4-4A8C-8692-4927A651AE7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5ECB-083E-4B1F-8B97-0A2B0174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8D1B-8CF4-45F1-B5D6-3AF02A36ECF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8953-61C1-46A0-B207-F248DBD5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0A5B6-E821-4E3A-89CC-947EFF95A7B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5216-B69F-44F5-9BAB-05A0C19F1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0F2B-3FD4-49C2-8DFD-22838DB421E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2742-F5E6-45DA-9912-52A9FF91A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C546-9169-42EA-B959-3C23710F10C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35A2A-3CA5-405A-9969-982F4DA09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887F-45CC-46F0-92D9-AA2A568DE98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DFED-A94C-4570-A97A-D02DA626E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076F-5E1C-486A-8B51-57D557D53D2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EF64-A84A-405A-BEFE-C930E8BE1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906C-6605-41F0-9A09-05BEE7FFB8C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C40A-21AC-4D8E-B048-FF07198D6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0369F-67E1-49C5-B7E7-5DBF9C7819C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903FA-AFB6-4AA5-86C7-5CA8458A2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0207-98DA-4FDC-BE1E-555A836C821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C05F-A29D-4D73-A3A5-92B08DAF0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AD53-44DC-4B96-A0D5-6BA7FB3205A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65B0-B68D-4FC0-B1C2-5F04B6E5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2BDD-8146-49D9-A7F8-608F97344C2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5828-BD4E-4D81-AD3E-1774749A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083-989C-4A05-960C-F422937FB82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099D-DCBF-4992-A380-8B61F460A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796A6-8664-4C2A-BB7F-CD2B32D9196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009F-3B5D-4494-A4ED-0BE0B229A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2EEA-C919-4598-9C08-9C0ABAE5A5A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6A663-9C04-4551-82E1-25CEB4D15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53F4-D3F7-4EF3-8DE3-A35468A6F1F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561D8-68CB-414E-AE3F-4C306230E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8B69-9AE5-4D18-B1E9-E54356AF385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96E2-C122-455E-946C-E6F5B367E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D235-40C5-45A0-9D47-6A34BA371F7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980BA-7C97-4DA6-980C-AF09F0F9B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6EC0-CE9F-4410-9DC9-AA489FDC4DC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B17-C02B-4D9F-A339-23AE22769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75972-8098-4A8F-B5AF-8749ACD9CCE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A1DB1-33F8-4651-ACCC-9AA5B2EAD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3DA9-2235-44E7-895A-3C058F4068E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2829E-45F3-4F3C-A2F8-65E259F58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B580-05DB-41A6-8602-EDD86992EDE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D401-858C-4183-8297-EBD7F0557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B84D-E501-43BB-95BC-01C051E3583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CB2B1-A06B-4257-8E7E-387C01A4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61FA-284F-46F0-B05E-653C7B8A945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EBAC-F327-4ADD-9EF6-F202C4DA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1D8A-FD74-4DE3-82CC-C9AA35E52B4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7926-ECCF-411A-B494-5B370DFDD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0CB4-AC9A-4E4B-BF7C-E1844A2E3A5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05F12-22F5-4E1B-96BA-3776D0219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B072-EC9C-4F06-ADA3-B2543E3EB31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572B4-E38A-44D6-99C1-834AB29B0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898F1-E0E6-4DE8-99BF-15EC6E24429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94207-3503-4192-881E-BFABCE4C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C80E-B74D-4F14-86BE-28B5AC53919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44B7-9D39-4689-934E-430C5DCD5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AF3D-2EA4-44E0-A8EE-702B23E244D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3FA4-1475-485C-9861-5ABD42036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D3B1-E64F-4A8F-82C5-AC407DEAA22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5B46-5002-401B-842E-51E26A2B0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3513-9068-40CD-B322-FBFA15A0E3E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A1BF-AE00-4987-9741-9FBAA4416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CF545-5461-4DB5-963A-2E279650D82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AE6B-94AA-4048-B8CB-D7BFF9D00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5E60-146C-42E0-B679-2AA6370C55D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23F3-6326-41B2-A152-6984850A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71E5-A7D1-4FD5-B301-F91F4D0FFF4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A35C-4F09-44C9-8EBC-646F09200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9F08-7284-438E-A475-9CCB2E94FEB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7E5E-CC53-4FB3-AE56-080B71BF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3DAD-0565-44AA-A990-2884C5F5CCB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B544-2E4B-466E-88DF-79E87F5AB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A74A-BE72-4B71-A9E1-D05191987E8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8FF30-585A-43D9-9466-8C3901FC1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2FCE-9527-42FC-A1BB-F7211CAB2D0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A46E1-29B5-489D-B79A-6F559CB5D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6878-27BD-495F-880B-D265FBEC660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D511-09BD-46C5-B7EC-7F70C645A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07B3-AD34-44ED-86B5-1B52283863A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1CB8-5004-4FCD-BD49-033DE7B2D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9C26-A10A-41B0-A57D-C667144B551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05A7B-D70D-4D23-8393-C3DA2B54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8B16-E3F7-4316-9598-9520F0906DB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D521-5D9D-4CD8-9D39-0B02584EE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3D54E-0433-43F1-A2BF-61A44C48682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F16AE-261F-450E-8EC4-9E04EA267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3DAD-E632-4D90-A745-C70D07EA4B8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D8752-5748-4F1E-A86A-D67A529BC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74B3-E913-4AEF-B17F-9C17DB9623E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8BB7-A1A9-4A83-83A5-7995BE5AF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6D93-0B87-48F2-957A-CA8B7E21028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4433-7549-4783-B07F-7ACFF07B0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E75F-BE18-4563-A104-312BD86B1F9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FB3E-2293-43F9-B4C8-823FA544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52C3-58F8-433B-8004-5C50C585B5A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E919-CBFC-4165-83ED-31615C74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5C1CD-348F-4D92-88CD-85F96B046B9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6F460-30A1-4AD7-B9C4-4A5F6810A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A3DA-F5CB-4541-BF07-C2E1A06B502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34AF-D3FD-4A1C-A995-7057DE31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F43F-9F0C-4597-81FD-D8EDB8FC0C5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BE79-15CC-4BBB-8E3C-6493EFD28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A4552-C293-44D0-AE56-A046A1850EF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C6B7-B7EC-4B07-89A9-844F5A758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F7C3-F932-4E62-B2C0-64A584C4775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916B9-A779-4489-B5A0-C5B72B93B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0F518-21DB-45A0-A18D-24EA86A223B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8476-E0A3-4A93-8774-379BD25EC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C20A-5721-477F-937D-063576B3914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56F8A-133C-4C06-BF58-9B1AEF192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7424E-5884-495A-85C4-900BB5AFB5C0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8140-047C-4345-BBB2-D2A2F04D9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BFF1-7673-4908-B8A1-22E59D9FE66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08FA-8783-4ED1-8B99-475838895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41FDA-B513-46C4-9833-4A3BEAED6ACA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B780-3C93-42BB-9861-BC90C3F9A3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F4F2-9325-4C65-A91E-3123A8F1669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EE9B-2972-4B93-B324-183A848D8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B749-FEE4-455A-AAC7-CB442135A95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54F9-4A7E-4817-870A-6C519A2C6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6EDE-405B-470B-881E-475686505BD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69AC-6A2C-48B3-B38C-3C0248508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8B0E-F40E-4899-9E4E-3B5A1A9ABCB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C62B-1B81-4524-AB29-9665DFCD7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E08E6-2B68-41C6-83B9-AC703C3799E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0DD7-7062-402E-B33A-7D62F7EA6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F392-0C90-4100-9BF5-F0451AC268E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ACD1-8950-44AC-9403-E936183F7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A694-0BEC-4F7E-8BE5-11934D0A3C4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DFF1-5A21-4EB2-BF6F-4BB4B3952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57D9-B618-4817-BB18-4054180D547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95CA-8B97-48CB-9A07-0E9B88604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2F2D-01DB-4CCB-A8AE-C2512F2AE7F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4AFF-B0FC-4DC8-B783-0AE61F8AF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7917-CD32-4DEA-9CB0-71AC3D593CD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DD94-6C4A-4951-B336-2B59CA7E2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E468-2007-4DCE-84C7-CEBCB22E61D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CD94-2F2C-4E7F-B32C-A32C1FFC9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62581-53FC-4A63-88D6-4741340567A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19E1-BADE-4CAA-B8B6-57F348CCD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4D22-CA3D-4FED-A7F0-FF283BBDD58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FE08F-AA01-4747-B2D9-FE9D6F28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56C15-72D6-43BD-BA71-CDCFDC60BEA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0E3AD-1BBF-437D-A6CB-E4EE2F054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0DC9-F210-4794-B850-88C129791F6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F1F3-C738-48C9-895E-769222C7C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B95E-2B3C-41D9-B4E9-A3CE68A3542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A625B-584A-4D85-A948-242D32DF6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F09C-A59F-40CB-A960-1F9DC4A833F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A1022-0375-409F-9FA4-4809A26D9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77329-7AF2-4FDE-8743-B4DCF2091D4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41C04-A2CA-4BFA-8F40-22AA2B39F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B557-DF94-432D-9F68-EB4BED06C3A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DB35-81AF-4C97-BF95-B00688BB7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A51D-00D0-49D5-8E26-1B470453329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7542-7D05-4ED1-AB24-F705D9DF9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DD4F8-8B63-4184-AB00-68829EAF606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60335-839C-42F4-9587-6B9252DA2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35F66-3F02-4FE1-AAAA-4F085B9A5A1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3C3F-D12B-437D-8F4C-81DC8C430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3CE3-5D27-462C-89A3-ABF09C8F3E14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C79F-0517-4B2D-A58F-F1B0D86DC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63A8-0ED0-4D4D-A4D0-92FD6D6E5A9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39DDA-A167-40E8-B804-F2AEBDB7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014F6-BDB7-49BB-BF85-75DE25FA7C75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1496-1713-42BF-A638-4D29A421D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EDE8-A090-40BE-B696-4C64F87D683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E52A1-B305-4310-A18F-60F4663C3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BA37-CCA8-4DF3-90DF-89DF9E5E78D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4D3F-2EA5-470B-AC04-D87EBC32A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2949-B95C-4BDD-A0C9-8D377680D96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6CDD-BF15-427F-A5B2-2C9B950C9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80F67-B76C-467E-9149-2CF9D96C2A5D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6C95-AFD0-4632-BA3E-6ABA2C271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5ED0A-F8B1-4BF1-B8BF-A6A08049B43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3D36-450F-4D19-8F31-4FB2B2C40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19C0-906D-40C4-93BB-C065E732637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A3E9-3280-430E-98CD-4AF00D762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1D61-5925-496B-95FC-D2125E24B82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67C2-9E74-4502-B90C-27EAA0FEA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42F9-790B-4B76-8AEA-D3EF4D336E5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8525-AACF-41EB-8188-85C465481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D6CF-47D9-47FF-9EFE-7D143D04AFA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DBF2-0B2B-4AC1-AAA7-911DCB944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8F76-E0BC-4218-94BC-E6BAA8F3C8F9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0109-371B-46FE-8EF0-FA814F62D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24384-EA78-4569-8B7A-37EDFE2CBC2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A8A8-9DCD-461D-89F3-E69EC833C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3794D-E2CD-4E64-A36F-5323494B4E1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F084-8D7B-4E08-AF42-D6475EC26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E0D0-94C9-4669-9264-2F49991E197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281B-906D-4D78-85FB-C2F411343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265E-9952-4CF3-B5A3-E5CEB738ABE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66C1-BB7A-4621-BE86-018C0F1E6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89E8B-1D3D-496F-9A59-0ACA72D1D79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FC30-FA77-4851-899D-5CFAFB7F3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2FE84-F0D8-409C-9C92-48CE99718FD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08EE-92F8-4677-81F8-2E332D592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AB49-9F33-49C5-870C-7CE5C7C6435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0A45-B061-44E0-923B-BC8B58DE9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B9D12-C92F-414E-9FBD-680786EE4DC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15C0-2EF7-4F8B-9812-42989D6C3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9B14-C692-4A31-AAE8-B06BCB2D968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0E7F-18DA-4866-ADCC-DF09BA324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083F-2622-4929-8591-30237F1325DB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3133-6BAE-4F9E-A30D-134A56AF1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7935-890E-4C34-9AF4-EEC678CEE967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B4523-2612-45A6-953F-427011C11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432D-B918-42FE-8561-5964075E2E3E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C849-2759-4D25-B3F0-D31A41958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722C-5D07-42FF-8596-2FBBE068EA9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9C08A-F6CA-4A5D-A600-9097C456A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61DC9C-D0C2-440A-B9CE-74280A69EF6C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14371-06BB-41B3-A710-008D741EA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CE0945-298B-40F8-9D79-FB6C56C835F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39F227-4993-457E-98A3-B13FB8BFC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9" r:id="rId2"/>
    <p:sldLayoutId id="2147483888" r:id="rId3"/>
    <p:sldLayoutId id="2147483887" r:id="rId4"/>
    <p:sldLayoutId id="2147483886" r:id="rId5"/>
    <p:sldLayoutId id="2147483885" r:id="rId6"/>
    <p:sldLayoutId id="2147483884" r:id="rId7"/>
    <p:sldLayoutId id="2147483883" r:id="rId8"/>
    <p:sldLayoutId id="2147483882" r:id="rId9"/>
    <p:sldLayoutId id="2147483881" r:id="rId10"/>
    <p:sldLayoutId id="21474838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CE1516-13AA-4F8F-831E-F4707F813DA6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A99C087-BC56-4C20-B505-E8A9CA8C8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0" r:id="rId2"/>
    <p:sldLayoutId id="2147483899" r:id="rId3"/>
    <p:sldLayoutId id="2147483898" r:id="rId4"/>
    <p:sldLayoutId id="2147483897" r:id="rId5"/>
    <p:sldLayoutId id="2147483896" r:id="rId6"/>
    <p:sldLayoutId id="2147483895" r:id="rId7"/>
    <p:sldLayoutId id="2147483894" r:id="rId8"/>
    <p:sldLayoutId id="2147483893" r:id="rId9"/>
    <p:sldLayoutId id="2147483892" r:id="rId10"/>
    <p:sldLayoutId id="21474838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7A23CB-A900-4521-9BC2-BFA2F80FCDA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62D35-371E-4D6C-A1CC-7862C499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DB05C23-20B7-41B5-9C5D-11507A4AA8D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0ADE2A-DC5D-4125-A6EF-F5A6568E0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1" r:id="rId3"/>
    <p:sldLayoutId id="2147483810" r:id="rId4"/>
    <p:sldLayoutId id="2147483809" r:id="rId5"/>
    <p:sldLayoutId id="2147483808" r:id="rId6"/>
    <p:sldLayoutId id="2147483807" r:id="rId7"/>
    <p:sldLayoutId id="2147483806" r:id="rId8"/>
    <p:sldLayoutId id="2147483805" r:id="rId9"/>
    <p:sldLayoutId id="2147483804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09252EF-8264-41C8-A30E-8A9D4D1FEE4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54967FA-3199-4795-9246-F4853D0B9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3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  <p:sldLayoutId id="2147483816" r:id="rId9"/>
    <p:sldLayoutId id="2147483815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B6DED5-A147-4743-8DF0-2045F787C451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75EABA1-95DA-4806-B4ED-037E8EF69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4" r:id="rId2"/>
    <p:sldLayoutId id="2147483833" r:id="rId3"/>
    <p:sldLayoutId id="2147483832" r:id="rId4"/>
    <p:sldLayoutId id="2147483831" r:id="rId5"/>
    <p:sldLayoutId id="2147483830" r:id="rId6"/>
    <p:sldLayoutId id="2147483829" r:id="rId7"/>
    <p:sldLayoutId id="2147483828" r:id="rId8"/>
    <p:sldLayoutId id="2147483827" r:id="rId9"/>
    <p:sldLayoutId id="2147483826" r:id="rId10"/>
    <p:sldLayoutId id="214748382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B5FAE3-0739-4A9E-8026-3AA93B86B43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752AF70-AB8E-42AF-8C55-B60C08134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5" r:id="rId2"/>
    <p:sldLayoutId id="2147483844" r:id="rId3"/>
    <p:sldLayoutId id="2147483843" r:id="rId4"/>
    <p:sldLayoutId id="2147483842" r:id="rId5"/>
    <p:sldLayoutId id="2147483841" r:id="rId6"/>
    <p:sldLayoutId id="2147483840" r:id="rId7"/>
    <p:sldLayoutId id="2147483839" r:id="rId8"/>
    <p:sldLayoutId id="2147483838" r:id="rId9"/>
    <p:sldLayoutId id="2147483837" r:id="rId10"/>
    <p:sldLayoutId id="21474838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D1C6FB6-89AE-40ED-B243-6592253D072F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4A93A13-C482-4E93-AD24-5B9F70B7D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08E49F4-FB4F-4316-8F8B-586E1348F462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9B4B437-F8F0-4025-90CA-E488E334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  <p:sldLayoutId id="2147483866" r:id="rId3"/>
    <p:sldLayoutId id="2147483865" r:id="rId4"/>
    <p:sldLayoutId id="2147483864" r:id="rId5"/>
    <p:sldLayoutId id="2147483863" r:id="rId6"/>
    <p:sldLayoutId id="2147483862" r:id="rId7"/>
    <p:sldLayoutId id="2147483861" r:id="rId8"/>
    <p:sldLayoutId id="2147483860" r:id="rId9"/>
    <p:sldLayoutId id="2147483859" r:id="rId10"/>
    <p:sldLayoutId id="21474838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5E09E4B-6723-4B1C-9AA2-D2C232CE1828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EAD616-6D58-48CC-AF85-422EE0ADD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8" r:id="rId2"/>
    <p:sldLayoutId id="2147483877" r:id="rId3"/>
    <p:sldLayoutId id="2147483876" r:id="rId4"/>
    <p:sldLayoutId id="2147483875" r:id="rId5"/>
    <p:sldLayoutId id="2147483874" r:id="rId6"/>
    <p:sldLayoutId id="2147483873" r:id="rId7"/>
    <p:sldLayoutId id="2147483872" r:id="rId8"/>
    <p:sldLayoutId id="2147483871" r:id="rId9"/>
    <p:sldLayoutId id="2147483870" r:id="rId10"/>
    <p:sldLayoutId id="21474838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650" y="2060575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Monotype Corsiva" pitchFamily="66" charset="0"/>
              </a:rPr>
              <a:t>«Путешествие в космические дали»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6194" name="Rectangle 1"/>
          <p:cNvSpPr>
            <a:spLocks noGrp="1" noChangeArrowheads="1"/>
          </p:cNvSpPr>
          <p:nvPr>
            <p:ph type="subTitle" idx="1"/>
          </p:nvPr>
        </p:nvSpPr>
        <p:spPr>
          <a:xfrm>
            <a:off x="4067175" y="4581525"/>
            <a:ext cx="4249738" cy="1347788"/>
          </a:xfrm>
        </p:spPr>
        <p:txBody>
          <a:bodyPr anchor="ctr">
            <a:spAutoFit/>
          </a:bodyPr>
          <a:lstStyle/>
          <a:p>
            <a:pPr indent="457200" algn="r"/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Старшая группа «Почемучки»</a:t>
            </a:r>
          </a:p>
          <a:p>
            <a:pPr indent="457200" algn="r"/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Воспитатель: </a:t>
            </a:r>
          </a:p>
          <a:p>
            <a:pPr indent="457200" algn="r"/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Гущина М.Ю</a:t>
            </a:r>
            <a:r>
              <a:rPr lang="ru-RU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6195" name="TextBox 1"/>
          <p:cNvSpPr txBox="1">
            <a:spLocks noChangeArrowheads="1"/>
          </p:cNvSpPr>
          <p:nvPr/>
        </p:nvSpPr>
        <p:spPr bwMode="auto">
          <a:xfrm>
            <a:off x="1930400" y="1160463"/>
            <a:ext cx="4751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Выставка рисунков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20210409_090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6563" cy="56610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65021" y="54868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Над Землёю ночью поздней,                                                                                                    Только руку протяни,                                                                                                                         Ты ухватишься за звёзды:                                                                                                                  Рядом кажутся  они.                                                                                                                    Можно взять перо Павлина,                                                                                                            Тронуть стрелки на Часах,                                                                                                       Покататься на Дельфине,                                                                                                       Покачаться на Весах.                                                                                                                      Над Землёю ночью поздней,                                                                                                                   Если бросить в небо взгляд,                                                                                                                 Ты увидишь, словно гроздья,                                                                                                                   Там созвездия висят.                                                                                                         Над Землёю ночью поздней,                                                                                           Только руку протяни,                                                                                                                                              Ты ухватишься за звёзды:                                                                                                                    Рядом кажутся они.</a:t>
            </a:r>
            <a:b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 descr="20210409_0901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5025" cy="619283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4048" y="16041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"/>
                <a:ea typeface="Times New Roman"/>
              </a:rPr>
              <a:t>Летит в космической дали                                                                                                                 Стальной корабль                                                                                                                              Вокруг Земли.                                                                                                                                             И хоть малы его окошки,                                                                                                                              Всё видно в них                                                                                                                                                     Как на ладошке:                                                                                                                                                                   Степной простор,                                                                                                                                                    Морской прибой,                                                                                                                                                      А может быть и нас с тобой!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 descr="20210409_0902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0538" cy="5734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1268760"/>
            <a:ext cx="3851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/>
                <a:ea typeface="Times New Roman"/>
              </a:rPr>
              <a:t>На космической ракете,                                                                                                                     Разорвав сомнений нить,                                                                                                               Полечу, чтоб по конфете                                                                                                            Марсианам подарить.                                                                                                                             Громко хлопая ушами,                                                                                                                          Открывая красный рот,                                                                                                                             Дружно скажут марсиане:                                                                                                              -Добродушный Вы народ!                                                                                                                         И подарят в благодарность                                                                                                   Межпланетный звездолёт!</a:t>
            </a:r>
            <a:br>
              <a:rPr lang="ru-RU" b="1" dirty="0">
                <a:latin typeface="Arial"/>
                <a:ea typeface="Times New Roman"/>
              </a:rPr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" descr="20210409_0903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0538" cy="5734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Стартуют в космос корабли –                                                                                                              Вслед за мечтою дерзновенной!                                                                                                        Как здорово, что мы смогли                                                                                                                                          В просторы вырваться Вселенной!                                                                                                              Приятно всё же сознавать                                                                                                                                             Себя жильцами в Звёздном Доме,                                                                                                                         В Миры как в комнаты шагать –                                                                                                                 Через порог на космодроме.</a:t>
            </a:r>
            <a:b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 descr="20210409_1402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952625"/>
            <a:ext cx="5616575" cy="4213225"/>
          </a:xfrm>
          <a:prstGeom prst="rect">
            <a:avLst/>
          </a:prstGeom>
          <a:noFill/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484438" y="908050"/>
            <a:ext cx="5327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859338" y="1268413"/>
            <a:ext cx="338455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/>
              <a:t>В небе чёрном, бархатистом                                                                                                         Звёзды яркие блестят.                                                                                                                         Ночь мерцаньем серебристым                                                                                                              Украшает свой наряд.                                                                                                                      Свет таинственный, далёкий,                                                                                                              Призывая и маня,                                                                                                                                 К устремлениям высоким                                                                                                                                      В небеса зовёт меня.</a:t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  <p:pic>
        <p:nvPicPr>
          <p:cNvPr id="138245" name="Picture 5" descr="20210409_0740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4850" cy="602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C:\Users\1\Desktop\Новая папка (4)\20210409_074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4725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5292725" y="476250"/>
            <a:ext cx="46799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Космонавтом стану я                                                                                                                                         — Это знает вся семья.                                                                                                                                  В дальний космос полечу                                                                                                                                И созвездия изучу!                                                                                                                                     Всех планет не сосчитать…                                                                                                                                   Так хочу я полетать                                                                                                                                             От звезды и до звезды                                                                                                                                                   Небывалой красоты!                                                                                                                                            Папе с мамой подарю                                                                                                                                                  Новой звёздочки зарю,                                                                                                                        И космический цветок                                                                                                                               Тоже отыскать бы смог.                                                                                                                                                                                                                    Сколько тайн, открытий ждут,                                                                                                                                               В даль чудесную зовут!                                                                                                                                     Только дом-Земля одна,                                                                                                                        Будет ждать меня она.</a:t>
            </a:r>
            <a:br>
              <a:rPr lang="ru-RU" b="1"/>
            </a:br>
            <a:r>
              <a:rPr lang="ru-RU" sz="1800"/>
              <a:t/>
            </a:r>
            <a:br>
              <a:rPr lang="ru-RU" sz="1800"/>
            </a:b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20210409_0743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6563" cy="56610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127375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Прилунился </a:t>
            </a:r>
            <a:r>
              <a:rPr lang="ru-RU" b="1" dirty="0" err="1">
                <a:solidFill>
                  <a:srgbClr val="222222"/>
                </a:solidFill>
                <a:latin typeface="Tahoma"/>
                <a:ea typeface="Times New Roman"/>
              </a:rPr>
              <a:t>лунолёт</a:t>
            </a:r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.                                                                                                                             В </a:t>
            </a:r>
            <a:r>
              <a:rPr lang="ru-RU" b="1" dirty="0" err="1">
                <a:solidFill>
                  <a:srgbClr val="222222"/>
                </a:solidFill>
                <a:latin typeface="Tahoma"/>
                <a:ea typeface="Times New Roman"/>
              </a:rPr>
              <a:t>лунолёте</a:t>
            </a:r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 — луноход.                                                                                                             Цирки, кратеры и лунки                                                                                                             Луноходу не страшны.                                                                                                        Оставляет он рисунки                                                                                                                            На поверхности Луны.</a:t>
            </a:r>
            <a:b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</a:br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/>
            </a:r>
            <a:b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</a:br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— Всё,- сказал я твёрдо дома,                                                                                                              — Буду только астрономом!                                                                                               Необыкновенная                                                                                                                                     Вокруг Земли Вселенная!</a:t>
            </a:r>
            <a:r>
              <a:rPr lang="ru-RU" dirty="0">
                <a:solidFill>
                  <a:srgbClr val="222222"/>
                </a:solidFill>
                <a:latin typeface="Tahoma"/>
                <a:ea typeface="Times New Roman"/>
              </a:rPr>
              <a:t/>
            </a:r>
            <a:br>
              <a:rPr lang="ru-RU" dirty="0">
                <a:solidFill>
                  <a:srgbClr val="222222"/>
                </a:solidFill>
                <a:latin typeface="Tahoma"/>
                <a:ea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20210409_0757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8488" cy="58769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88024" y="1556792"/>
            <a:ext cx="3306745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  <a:cs typeface="Times New Roman"/>
              </a:rPr>
              <a:t>В космосе так здорово!                                                                                                            Звёзды и планеты,                                                                                                                             В чёрной невесомости                                                                                                       Медленно плывут!                                                                                                                           В космосе так здорово!                                                                                                                Острые ракеты,                                                                                                                         На огромной скорости                                                                                                          Мчатся там и тут!</a:t>
            </a:r>
            <a:endParaRPr lang="ru-RU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20210409_07575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9" y="0"/>
            <a:ext cx="5820137" cy="43651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940152" y="1336745"/>
            <a:ext cx="31034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— Что там за родственник Луны,                                                                                         Племянник или внучек                                                                                                                                   Мелькает между тучек?                                                                                                                     — Да это спутник!                                                                                                                              — Вот те раз!                                                                                                                                          — Он спутник каждого из нас                                                                                                                       И в целом — всей Земли.                                                                                                      Руками спутник сотворён,                                                                                                                         А после на ракете                                                                                                                Доставлен в дали эти.</a:t>
            </a:r>
            <a:b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20210409_0759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0213" cy="56530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49830" y="170080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Как заманчиво Стать астрономом,                                                                                                         Со Вселенною близко знакомым!                                                                                                      Это было бы вовсе не дурно:                                                                                                  Наблюдать за орбитой Сатурна,                                                                                            Любоваться созвездием Лиры,                                                                                               Обнаруживать чёрные дыры                                                                                                                          И трактат сочинить непременно —                                                                                                                «Изучайте глубины Вселенной!»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20210409_0800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8163" cy="57975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27984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  <a:t>Земля — песчинка в Океане                                                                                                                    Среди бесчисленных миров.                                                                                                                      И мы не только лишь земляне,                                                                                                                          Коль слышим межпланетный зов.                                                                                                         И если крылья для полёта                                                                                                                  Сумел расправить и взлететь —                                                                                                                       Нет совершенней звездолёта                                                                                                                   Магнит земной преодолеть.</a:t>
            </a:r>
            <a:br>
              <a:rPr lang="ru-RU" b="1" dirty="0">
                <a:solidFill>
                  <a:srgbClr val="111111"/>
                </a:solidFill>
                <a:latin typeface="Arial"/>
                <a:ea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20210409_0859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6900" cy="58769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53311" y="476672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ahoma"/>
                <a:ea typeface="Times New Roman"/>
              </a:rPr>
              <a:t>Чёрный бархат неба                                                                                                                                  Звёздами расшит.                                                                                                                      Светлая дорожка                                                                                                                               По небу бежит.                                                                                                                        От края и до края                                                                                                                             Стелется легко,                                                                                                                                    Как будто кто-то пролил                                                                                                                            По небу молоко.                                                                                                                         Но нет, конечно, в небе                                                                                                                                      Ни молока, ни соку,                                                                                                                                  Мы звёздную систему                                                                                                                              Свою так видим сбоку.                                                                                                                Так видим мы                                                                                                                                         Галактики Родной далёкий свет —                                                                                                                                    Простор для космонавтики                                                                                                                      На много тысяч лет.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567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Calibri</vt:lpstr>
      <vt:lpstr>Monotype Corsiva</vt:lpstr>
      <vt:lpstr>Tahoma</vt:lpstr>
      <vt:lpstr>Times New Roman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«Путешествие в космические дали»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Admin</cp:lastModifiedBy>
  <cp:revision>15</cp:revision>
  <dcterms:created xsi:type="dcterms:W3CDTF">2016-03-12T21:07:36Z</dcterms:created>
  <dcterms:modified xsi:type="dcterms:W3CDTF">2021-04-16T13:01:39Z</dcterms:modified>
</cp:coreProperties>
</file>